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59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7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52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0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548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76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369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57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21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2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2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3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14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38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98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70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1D82F7-5461-4C30-AC84-59BE2D8EA91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FB1717-DFFA-4A5C-AF1D-7A31678C14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60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82169-3741-4D42-A95F-6B7F0C3886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b="1" dirty="0"/>
              <a:t>Un  ragazzino durante la guerra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27C694A-47BB-4DFF-B9DD-DFFB5BC61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7783" y="3699160"/>
            <a:ext cx="7264897" cy="1620985"/>
          </a:xfrm>
        </p:spPr>
        <p:txBody>
          <a:bodyPr>
            <a:normAutofit fontScale="70000" lnSpcReduction="20000"/>
          </a:bodyPr>
          <a:lstStyle/>
          <a:p>
            <a:r>
              <a:rPr lang="it-IT" sz="3400" b="1" i="1" dirty="0"/>
              <a:t>La storia di Domenico che visse la sua adolescenza </a:t>
            </a:r>
            <a:endParaRPr lang="it-IT" sz="3400" b="1" i="1" dirty="0" smtClean="0"/>
          </a:p>
          <a:p>
            <a:r>
              <a:rPr lang="it-IT" sz="3400" b="1" i="1" dirty="0" smtClean="0"/>
              <a:t>nel </a:t>
            </a:r>
            <a:r>
              <a:rPr lang="it-IT" sz="3400" b="1" i="1" dirty="0"/>
              <a:t>periodo della </a:t>
            </a:r>
            <a:r>
              <a:rPr lang="it-IT" sz="3400" b="1" i="1" dirty="0" smtClean="0"/>
              <a:t>Seconda Guerra mondiale</a:t>
            </a:r>
            <a:endParaRPr lang="it-IT" sz="3400" b="1" i="1" dirty="0"/>
          </a:p>
          <a:p>
            <a:r>
              <a:rPr lang="it-IT" dirty="0"/>
              <a:t>Intervista realizzata il 19 maggio 2018 dalla classe III D </a:t>
            </a:r>
            <a:endParaRPr lang="it-IT" dirty="0" smtClean="0"/>
          </a:p>
          <a:p>
            <a:r>
              <a:rPr lang="it-IT" dirty="0" smtClean="0"/>
              <a:t>della </a:t>
            </a:r>
            <a:r>
              <a:rPr lang="it-IT" dirty="0"/>
              <a:t>Scuola Media G. Pascoli di Perugia</a:t>
            </a:r>
          </a:p>
        </p:txBody>
      </p:sp>
    </p:spTree>
    <p:extLst>
      <p:ext uri="{BB962C8B-B14F-4D97-AF65-F5344CB8AC3E}">
        <p14:creationId xmlns:p14="http://schemas.microsoft.com/office/powerpoint/2010/main" val="363391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920D9-13F3-4A9C-90B3-8BAA55FB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Alla fine…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41E586-BBF7-4CC8-ACFC-537F5E70F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818076" cy="331893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	Nonostante </a:t>
            </a:r>
            <a:r>
              <a:rPr lang="it-IT" dirty="0"/>
              <a:t>la nostra classe fosse ancora piena di </a:t>
            </a:r>
            <a:r>
              <a:rPr lang="it-IT" dirty="0" smtClean="0"/>
              <a:t>curiosità, </a:t>
            </a:r>
            <a:r>
              <a:rPr lang="it-IT" dirty="0"/>
              <a:t>il Signor Domenico, ad un certo punto, è dovuto andare via. </a:t>
            </a:r>
          </a:p>
          <a:p>
            <a:pPr marL="0" indent="0">
              <a:buNone/>
            </a:pPr>
            <a:r>
              <a:rPr lang="it-IT" dirty="0"/>
              <a:t>Prima che andasse via, la professoressa ci ha scattato una foto con lui e ci ha fatto vedere </a:t>
            </a:r>
            <a:r>
              <a:rPr lang="it-IT" dirty="0" smtClean="0"/>
              <a:t>un </a:t>
            </a:r>
            <a:r>
              <a:rPr lang="it-IT" dirty="0"/>
              <a:t>video </a:t>
            </a:r>
            <a:r>
              <a:rPr lang="it-IT" dirty="0" smtClean="0"/>
              <a:t>online in </a:t>
            </a:r>
            <a:r>
              <a:rPr lang="it-IT" dirty="0"/>
              <a:t>cui </a:t>
            </a:r>
            <a:r>
              <a:rPr lang="it-IT" dirty="0" smtClean="0"/>
              <a:t>rilascia una intervista per i suoi novant’anni.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49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58" y="665019"/>
            <a:ext cx="9763688" cy="55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4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6ACE26-4D95-4E70-BA93-EE778B3F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</a:t>
            </a:r>
            <a:r>
              <a:rPr lang="it-IT" dirty="0" smtClean="0"/>
              <a:t>i </a:t>
            </a:r>
            <a:r>
              <a:rPr lang="it-IT" dirty="0"/>
              <a:t>Caterina </a:t>
            </a:r>
            <a:r>
              <a:rPr lang="it-IT" dirty="0" smtClean="0"/>
              <a:t>Pioppi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A6C24C-C496-4F18-8A2E-600FD7914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Classe III D</a:t>
            </a:r>
          </a:p>
        </p:txBody>
      </p:sp>
    </p:spTree>
    <p:extLst>
      <p:ext uri="{BB962C8B-B14F-4D97-AF65-F5344CB8AC3E}">
        <p14:creationId xmlns:p14="http://schemas.microsoft.com/office/powerpoint/2010/main" val="321192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A8C5C-3E6E-4B15-995A-31DEA557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97" y="773724"/>
            <a:ext cx="10635175" cy="1512276"/>
          </a:xfrm>
        </p:spPr>
        <p:txBody>
          <a:bodyPr>
            <a:normAutofit fontScale="90000"/>
          </a:bodyPr>
          <a:lstStyle/>
          <a:p>
            <a:r>
              <a:rPr lang="it-IT" dirty="0"/>
              <a:t>Signor Domenico, quando parte il suo racconto e </a:t>
            </a:r>
            <a:br>
              <a:rPr lang="it-IT" dirty="0"/>
            </a:br>
            <a:r>
              <a:rPr lang="it-IT" dirty="0"/>
              <a:t>quando finisce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E62119-6369-419C-B839-007128DBF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186" y="268162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	Il </a:t>
            </a:r>
            <a:r>
              <a:rPr lang="it-IT" dirty="0"/>
              <a:t>racconto di oggi è come un diario che parte dal 1940 e arriva fino al </a:t>
            </a:r>
            <a:r>
              <a:rPr lang="it-IT" dirty="0" smtClean="0"/>
              <a:t>1944, </a:t>
            </a:r>
            <a:r>
              <a:rPr lang="it-IT" dirty="0"/>
              <a:t>l’anno precedente alla fine della guerra. La guerra arrivò in Italia il 10 Giugno </a:t>
            </a:r>
            <a:r>
              <a:rPr lang="it-IT" dirty="0" smtClean="0"/>
              <a:t>ed </a:t>
            </a:r>
            <a:r>
              <a:rPr lang="it-IT" dirty="0"/>
              <a:t>io </a:t>
            </a:r>
            <a:r>
              <a:rPr lang="it-IT" dirty="0" smtClean="0"/>
              <a:t>sentii </a:t>
            </a:r>
            <a:r>
              <a:rPr lang="it-IT" dirty="0"/>
              <a:t>la dichiarazione di guerra di Mussolini, insieme ad altri miei </a:t>
            </a:r>
            <a:r>
              <a:rPr lang="it-IT" dirty="0" smtClean="0"/>
              <a:t>compagni, </a:t>
            </a:r>
            <a:r>
              <a:rPr lang="it-IT" dirty="0"/>
              <a:t>dalla radio di una signora che abitava </a:t>
            </a:r>
            <a:r>
              <a:rPr lang="it-IT" dirty="0" smtClean="0"/>
              <a:t>nella </a:t>
            </a:r>
            <a:r>
              <a:rPr lang="it-IT" dirty="0"/>
              <a:t>casa al </a:t>
            </a:r>
            <a:r>
              <a:rPr lang="it-IT" dirty="0" smtClean="0"/>
              <a:t>di sopra </a:t>
            </a:r>
            <a:r>
              <a:rPr lang="it-IT" dirty="0"/>
              <a:t>del campo da calcio dove </a:t>
            </a:r>
            <a:r>
              <a:rPr lang="it-IT" dirty="0" smtClean="0"/>
              <a:t>stavamo giocando</a:t>
            </a:r>
            <a:r>
              <a:rPr lang="it-IT" dirty="0"/>
              <a:t>. Quando sentimmo la </a:t>
            </a:r>
            <a:r>
              <a:rPr lang="it-IT" dirty="0" smtClean="0"/>
              <a:t>notizia, </a:t>
            </a:r>
            <a:r>
              <a:rPr lang="it-IT" dirty="0"/>
              <a:t>interrompemmo la partita e ci fermammo a </a:t>
            </a:r>
            <a:r>
              <a:rPr lang="it-IT" dirty="0" smtClean="0"/>
              <a:t>sentire </a:t>
            </a:r>
            <a:r>
              <a:rPr lang="it-IT" dirty="0"/>
              <a:t>la dichiarazione di Mussolini.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Da </a:t>
            </a:r>
            <a:r>
              <a:rPr lang="it-IT" dirty="0"/>
              <a:t>quel giorno in poi alla radio venne trasmesso il bollettino di guerra.</a:t>
            </a:r>
          </a:p>
        </p:txBody>
      </p:sp>
    </p:spTree>
    <p:extLst>
      <p:ext uri="{BB962C8B-B14F-4D97-AF65-F5344CB8AC3E}">
        <p14:creationId xmlns:p14="http://schemas.microsoft.com/office/powerpoint/2010/main" val="27948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8FFFD8-2CB8-4A8F-891A-F3AEEEEB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cos’era il Bollettino di guerra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A1A116-F57E-43E5-A2D9-D845B51FB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283" y="2653914"/>
            <a:ext cx="9483434" cy="331893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	Era </a:t>
            </a:r>
            <a:r>
              <a:rPr lang="it-IT" dirty="0"/>
              <a:t>una trasmissione che veniva mandata per radio, che dava le notizie riguardanti la guerra. Le informazioni, però, facevano pensare che gli italiani stessero </a:t>
            </a:r>
            <a:r>
              <a:rPr lang="it-IT" dirty="0" smtClean="0"/>
              <a:t>vincendo, </a:t>
            </a:r>
            <a:r>
              <a:rPr lang="it-IT" dirty="0"/>
              <a:t>cosa che, come scoprii più avanti, era errata. 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Ad </a:t>
            </a:r>
            <a:r>
              <a:rPr lang="it-IT" dirty="0"/>
              <a:t>esempio, si </a:t>
            </a:r>
            <a:r>
              <a:rPr lang="it-IT" dirty="0" smtClean="0"/>
              <a:t>sentiva: </a:t>
            </a:r>
            <a:r>
              <a:rPr lang="it-IT" dirty="0"/>
              <a:t>« Oggi sono decollati tre aeri e due non sono tornati</a:t>
            </a:r>
            <a:r>
              <a:rPr lang="it-IT" dirty="0" smtClean="0"/>
              <a:t>», oppure: </a:t>
            </a:r>
            <a:r>
              <a:rPr lang="it-IT" dirty="0"/>
              <a:t>« Oggi la nostra aviazione è riuscita gloriosamente ad abbattere due aeri nemici». Facevano sembrare le ritirate strategiche, come quelle avvenute in </a:t>
            </a:r>
            <a:r>
              <a:rPr lang="it-IT" dirty="0" smtClean="0"/>
              <a:t>Grecia, e cose di questo genere…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55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A1DD61-0E6B-4030-98A0-8CEC418F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si ricorda dell’invasione in Grecia?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56E8E2-7702-4CB4-96F4-9DA39AAD2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	Come </a:t>
            </a:r>
            <a:r>
              <a:rPr lang="it-IT" dirty="0"/>
              <a:t>ho detto prima i mezzi di informazione facevano sembrare che qualsiasi mossa del nostro esercito fosse una mossa vittoriosa.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Di </a:t>
            </a:r>
            <a:r>
              <a:rPr lang="it-IT" dirty="0"/>
              <a:t>quella prima fase mi ricordo che, essendo bravo con il tedesco </a:t>
            </a:r>
            <a:r>
              <a:rPr lang="it-IT" dirty="0" smtClean="0"/>
              <a:t>(perché all’epoca era </a:t>
            </a:r>
            <a:r>
              <a:rPr lang="it-IT" dirty="0"/>
              <a:t>insegnato nelle </a:t>
            </a:r>
            <a:r>
              <a:rPr lang="it-IT" dirty="0" smtClean="0"/>
              <a:t>scuole dato che si trattava della lingua dei nostri </a:t>
            </a:r>
            <a:r>
              <a:rPr lang="it-IT" dirty="0" smtClean="0"/>
              <a:t>alleati), </a:t>
            </a:r>
            <a:r>
              <a:rPr lang="it-IT" dirty="0"/>
              <a:t>dovevo fare da interprete ad un funzionario fascista che abitava al piano superiore al </a:t>
            </a:r>
            <a:r>
              <a:rPr lang="it-IT" dirty="0" smtClean="0"/>
              <a:t>nostro ogni volta che </a:t>
            </a:r>
            <a:r>
              <a:rPr lang="it-IT" dirty="0"/>
              <a:t>lo andavano a trovare a casa degli ufficiali tedeschi. Mi ricordo, in particolare, di una volta in cui </a:t>
            </a:r>
            <a:r>
              <a:rPr lang="it-IT" dirty="0" smtClean="0"/>
              <a:t>dovetti tradurre quello che diceva l’</a:t>
            </a:r>
            <a:r>
              <a:rPr lang="it-IT" dirty="0" smtClean="0"/>
              <a:t>ufficiale tedesco, ma si trattava di cose </a:t>
            </a:r>
            <a:r>
              <a:rPr lang="it-IT" dirty="0"/>
              <a:t>così sconvolgenti da farmi restare traumatizzato.</a:t>
            </a:r>
          </a:p>
        </p:txBody>
      </p:sp>
    </p:spTree>
    <p:extLst>
      <p:ext uri="{BB962C8B-B14F-4D97-AF65-F5344CB8AC3E}">
        <p14:creationId xmlns:p14="http://schemas.microsoft.com/office/powerpoint/2010/main" val="33272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91928-0C96-4661-8CF3-10AB23DF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Si ricorda dei bombardamenti avvenuti in Umbria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3FB6DD-52B5-4DBD-8CA1-B380CB9C7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26205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	Certo </a:t>
            </a:r>
            <a:r>
              <a:rPr lang="it-IT" dirty="0"/>
              <a:t>che mi </a:t>
            </a:r>
            <a:r>
              <a:rPr lang="it-IT" dirty="0" smtClean="0"/>
              <a:t>ricordo! </a:t>
            </a:r>
            <a:r>
              <a:rPr lang="it-IT" dirty="0"/>
              <a:t>Gli aeri degli </a:t>
            </a:r>
            <a:r>
              <a:rPr lang="it-IT" dirty="0" smtClean="0"/>
              <a:t>Americani </a:t>
            </a:r>
            <a:r>
              <a:rPr lang="it-IT" dirty="0"/>
              <a:t>bombardarono sia Ponte San Giovanni, importante per la rete ferroviaria, sia l’ aeroporto di </a:t>
            </a:r>
            <a:r>
              <a:rPr lang="it-IT" dirty="0" smtClean="0"/>
              <a:t>Sant’Egidio;  </a:t>
            </a:r>
            <a:r>
              <a:rPr lang="it-IT" dirty="0"/>
              <a:t>per andare da un posto all’altro passavano proprio sopra casa mia. Una volta che vedevo allontanarsi gli aeri, prendevo la bicicletta e mi </a:t>
            </a:r>
            <a:r>
              <a:rPr lang="it-IT" dirty="0" smtClean="0"/>
              <a:t>dirigevo con i miei amici </a:t>
            </a:r>
            <a:r>
              <a:rPr lang="it-IT" dirty="0"/>
              <a:t>nel luogo in cui era avvenuto il bombardamento per raccogliere dei mucchietti di polvere esplosiva, che </a:t>
            </a:r>
            <a:r>
              <a:rPr lang="it-IT" dirty="0" smtClean="0"/>
              <a:t>riutilizzavamo </a:t>
            </a:r>
            <a:r>
              <a:rPr lang="it-IT" dirty="0"/>
              <a:t>per i </a:t>
            </a:r>
            <a:r>
              <a:rPr lang="it-IT" dirty="0" smtClean="0"/>
              <a:t>nostri </a:t>
            </a:r>
            <a:r>
              <a:rPr lang="it-IT" dirty="0"/>
              <a:t>giochi. Ad esempio, prendevamo  una canna di </a:t>
            </a:r>
            <a:r>
              <a:rPr lang="it-IT" dirty="0" smtClean="0"/>
              <a:t>bambù, </a:t>
            </a:r>
            <a:r>
              <a:rPr lang="it-IT" dirty="0"/>
              <a:t>la collegavamo ad un </a:t>
            </a:r>
            <a:r>
              <a:rPr lang="it-IT" dirty="0" smtClean="0"/>
              <a:t>filo che serviva da miccia, </a:t>
            </a:r>
            <a:r>
              <a:rPr lang="it-IT" dirty="0"/>
              <a:t>la riempivamo di polvere esplosiva e le davamo fuoco, trasformandola in un razzo.</a:t>
            </a:r>
          </a:p>
        </p:txBody>
      </p:sp>
    </p:spTree>
    <p:extLst>
      <p:ext uri="{BB962C8B-B14F-4D97-AF65-F5344CB8AC3E}">
        <p14:creationId xmlns:p14="http://schemas.microsoft.com/office/powerpoint/2010/main" val="11987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085252-68FA-43A2-B0A4-9F1529B2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erano i problemi a quel tempo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408B30-66C6-4978-8617-48AF3EF25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46095"/>
            <a:ext cx="9788234" cy="36637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/>
              <a:t>	Prima </a:t>
            </a:r>
            <a:r>
              <a:rPr lang="it-IT" dirty="0"/>
              <a:t>di tutto la </a:t>
            </a:r>
            <a:r>
              <a:rPr lang="it-IT" b="1" dirty="0"/>
              <a:t>fame</a:t>
            </a:r>
            <a:r>
              <a:rPr lang="it-IT" dirty="0"/>
              <a:t> era tanta e per procurarci del pane dovevamo avere una </a:t>
            </a:r>
            <a:r>
              <a:rPr lang="it-IT" dirty="0" smtClean="0"/>
              <a:t>tessera, detta tessera annonaria, </a:t>
            </a:r>
            <a:r>
              <a:rPr lang="it-IT" dirty="0"/>
              <a:t>che ci permetteva di riceverne una certa quantità al </a:t>
            </a:r>
            <a:r>
              <a:rPr lang="it-IT" dirty="0" smtClean="0"/>
              <a:t>giorno, solo 150 g. a testa. Sicuramente nostra madre distribuiva tra noi figli anche la sua razione. E </a:t>
            </a:r>
            <a:r>
              <a:rPr lang="it-IT" dirty="0"/>
              <a:t>poi </a:t>
            </a:r>
            <a:r>
              <a:rPr lang="it-IT" dirty="0" smtClean="0"/>
              <a:t>c’era</a:t>
            </a:r>
            <a:r>
              <a:rPr lang="it-IT" b="1" dirty="0" smtClean="0"/>
              <a:t> </a:t>
            </a:r>
            <a:r>
              <a:rPr lang="it-IT" b="1" dirty="0"/>
              <a:t>lo spettro della </a:t>
            </a:r>
            <a:r>
              <a:rPr lang="it-IT" b="1" dirty="0" smtClean="0"/>
              <a:t>TBC</a:t>
            </a:r>
            <a:r>
              <a:rPr lang="it-IT" dirty="0" smtClean="0"/>
              <a:t>. </a:t>
            </a:r>
            <a:r>
              <a:rPr lang="it-IT" dirty="0"/>
              <a:t>Questa </a:t>
            </a:r>
            <a:r>
              <a:rPr lang="it-IT" dirty="0" smtClean="0"/>
              <a:t>malattia</a:t>
            </a:r>
            <a:r>
              <a:rPr lang="it-IT" dirty="0"/>
              <a:t>, </a:t>
            </a:r>
            <a:r>
              <a:rPr lang="it-IT" dirty="0" smtClean="0"/>
              <a:t>la tubercolosi, </a:t>
            </a:r>
            <a:r>
              <a:rPr lang="it-IT" dirty="0" smtClean="0"/>
              <a:t>ti </a:t>
            </a:r>
            <a:r>
              <a:rPr lang="it-IT" dirty="0"/>
              <a:t>colpiva quando eri sotto alimentato. Per una semplice tosse, a quell’epoca, ti mandavano dritto alla </a:t>
            </a:r>
            <a:r>
              <a:rPr lang="it-IT" dirty="0" smtClean="0"/>
              <a:t>clinica, </a:t>
            </a:r>
            <a:r>
              <a:rPr lang="it-IT" dirty="0" smtClean="0"/>
              <a:t>detta </a:t>
            </a:r>
            <a:r>
              <a:rPr lang="it-IT" dirty="0" smtClean="0"/>
              <a:t>sanatorio, </a:t>
            </a:r>
            <a:r>
              <a:rPr lang="it-IT" dirty="0"/>
              <a:t>per fare la radioscopia. E fare la radioscopia a quei tempi faceva paura. </a:t>
            </a:r>
            <a:r>
              <a:rPr lang="it-IT" dirty="0" smtClean="0"/>
              <a:t>Ma </a:t>
            </a:r>
            <a:r>
              <a:rPr lang="it-IT" dirty="0"/>
              <a:t>soprattutto c’era la </a:t>
            </a:r>
            <a:r>
              <a:rPr lang="it-IT" b="1" dirty="0"/>
              <a:t>paura </a:t>
            </a:r>
            <a:r>
              <a:rPr lang="it-IT" b="1" dirty="0" smtClean="0"/>
              <a:t>dei bombardamenti. </a:t>
            </a:r>
            <a:r>
              <a:rPr lang="it-IT" dirty="0"/>
              <a:t>Una volta un carico di bombe fu </a:t>
            </a:r>
            <a:r>
              <a:rPr lang="it-IT" dirty="0" smtClean="0"/>
              <a:t>sganciato tutto insieme dal pilota perché il suo aereo era stato colpito ed esplose proprio vicino </a:t>
            </a:r>
            <a:r>
              <a:rPr lang="it-IT" dirty="0"/>
              <a:t>a casa </a:t>
            </a:r>
            <a:r>
              <a:rPr lang="it-IT" dirty="0" smtClean="0"/>
              <a:t>mia; </a:t>
            </a:r>
            <a:r>
              <a:rPr lang="it-IT" dirty="0" smtClean="0"/>
              <a:t>questo enorme spavento fu la causa del </a:t>
            </a:r>
            <a:r>
              <a:rPr lang="it-IT" dirty="0"/>
              <a:t>trasferimento della mia famiglia ad Agello…</a:t>
            </a:r>
          </a:p>
        </p:txBody>
      </p:sp>
    </p:spTree>
    <p:extLst>
      <p:ext uri="{BB962C8B-B14F-4D97-AF65-F5344CB8AC3E}">
        <p14:creationId xmlns:p14="http://schemas.microsoft.com/office/powerpoint/2010/main" val="28658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E330D-44D4-4367-9C64-D8BB74A0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Per quanto tempo ha vissuto con la sua famiglia </a:t>
            </a:r>
            <a:br>
              <a:rPr lang="it-IT" dirty="0"/>
            </a:br>
            <a:r>
              <a:rPr lang="it-IT" dirty="0"/>
              <a:t>ad Agello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DF125E-2303-46BC-A89C-A87399207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70787"/>
            <a:ext cx="9601196" cy="3318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/>
              <a:t>	Vissi </a:t>
            </a:r>
            <a:r>
              <a:rPr lang="it-IT" dirty="0"/>
              <a:t>lì fino alla fine della guerra. Dal monte di Agello si potevano vedere i continui bombardamenti che avvenivano nei dintorni e ciò mi riporta alla mente un episodio particolarmente drammatico. Un giorno un gruppo di </a:t>
            </a:r>
            <a:r>
              <a:rPr lang="it-IT" dirty="0" smtClean="0"/>
              <a:t>Tedeschi </a:t>
            </a:r>
            <a:r>
              <a:rPr lang="it-IT" dirty="0"/>
              <a:t>che teneva sotto controllo </a:t>
            </a:r>
            <a:r>
              <a:rPr lang="it-IT" dirty="0" smtClean="0"/>
              <a:t>il paese prima </a:t>
            </a:r>
            <a:r>
              <a:rPr lang="it-IT" dirty="0"/>
              <a:t>dell’arrivo degli </a:t>
            </a:r>
            <a:r>
              <a:rPr lang="it-IT" dirty="0" smtClean="0"/>
              <a:t>Americani</a:t>
            </a:r>
            <a:r>
              <a:rPr lang="it-IT" dirty="0"/>
              <a:t>, prese un gruppo di contadini e gli diede il compito di trasportare delle armi passando attraverso il grano alto. Proprio in quel momento sono arrivati gli </a:t>
            </a:r>
            <a:r>
              <a:rPr lang="it-IT" dirty="0" smtClean="0"/>
              <a:t>Americani </a:t>
            </a:r>
            <a:r>
              <a:rPr lang="it-IT" dirty="0"/>
              <a:t>che vedendo il grano muoversi hanno iniziato a sparare uccidendo tedeschi e non. Solo qualche giorno dopo i cadaveri dei contadini furono raccolti e sepolti in una fossa comune. </a:t>
            </a:r>
            <a:r>
              <a:rPr lang="it-IT" dirty="0" smtClean="0"/>
              <a:t>Qualche </a:t>
            </a:r>
            <a:r>
              <a:rPr lang="it-IT" dirty="0"/>
              <a:t>anno fa la tomba è stata aperta e i cadaveri hanno ricevuto una </a:t>
            </a:r>
            <a:r>
              <a:rPr lang="it-IT" dirty="0" smtClean="0"/>
              <a:t>degna sepoltura </a:t>
            </a:r>
            <a:r>
              <a:rPr lang="it-IT" dirty="0"/>
              <a:t>individuale. </a:t>
            </a:r>
          </a:p>
        </p:txBody>
      </p:sp>
    </p:spTree>
    <p:extLst>
      <p:ext uri="{BB962C8B-B14F-4D97-AF65-F5344CB8AC3E}">
        <p14:creationId xmlns:p14="http://schemas.microsoft.com/office/powerpoint/2010/main" val="33615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27D0B7-E0FB-48BA-8865-7C7F69F8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Che effetto le ha fatto entrare in contatto </a:t>
            </a:r>
            <a:br>
              <a:rPr lang="it-IT" dirty="0"/>
            </a:br>
            <a:r>
              <a:rPr lang="it-IT" dirty="0"/>
              <a:t>con la cultura americana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F7BB96-03BC-4B5B-9736-DA23D39D9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875588"/>
            <a:ext cx="9601196" cy="284634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	All’inizio </a:t>
            </a:r>
            <a:r>
              <a:rPr lang="it-IT" dirty="0"/>
              <a:t>io e i miei amici eravamo titubanti nei confronti degli </a:t>
            </a:r>
            <a:r>
              <a:rPr lang="it-IT" dirty="0" smtClean="0"/>
              <a:t>Americani</a:t>
            </a:r>
            <a:r>
              <a:rPr lang="it-IT" dirty="0"/>
              <a:t>. Il nostro primo contatto avvenne una volta liberata </a:t>
            </a:r>
            <a:r>
              <a:rPr lang="it-IT" dirty="0" smtClean="0"/>
              <a:t>il paese; </a:t>
            </a:r>
            <a:r>
              <a:rPr lang="it-IT" dirty="0"/>
              <a:t>in quel momento gli </a:t>
            </a:r>
            <a:r>
              <a:rPr lang="it-IT" dirty="0" smtClean="0"/>
              <a:t>Americani </a:t>
            </a:r>
            <a:r>
              <a:rPr lang="it-IT" dirty="0"/>
              <a:t>avevano eretto una cambusa da campo in una piazza e lì avevano iniziato a fare il tè e la cioccolata. Quando vedemmo i litri di cioccolata che venivano buttati via, la paura si trasformò in fame, e iniziammo ad avvicinarci per ricevere qualcosa da mangiare. </a:t>
            </a:r>
          </a:p>
        </p:txBody>
      </p:sp>
    </p:spTree>
    <p:extLst>
      <p:ext uri="{BB962C8B-B14F-4D97-AF65-F5344CB8AC3E}">
        <p14:creationId xmlns:p14="http://schemas.microsoft.com/office/powerpoint/2010/main" val="296336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CA286B-6724-440E-A196-F9FE44E8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it-IT" dirty="0"/>
              <a:t>Come fa a ricordarsi tutto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1BEC73-1A7B-4DBE-A297-55FD51144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19137"/>
            <a:ext cx="9601196" cy="315673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	Dovete pensare, ragazzi, </a:t>
            </a:r>
            <a:r>
              <a:rPr lang="it-IT" dirty="0"/>
              <a:t>che la mente accumula </a:t>
            </a:r>
            <a:r>
              <a:rPr lang="it-IT" dirty="0" smtClean="0"/>
              <a:t>e stratifica vari </a:t>
            </a:r>
            <a:r>
              <a:rPr lang="it-IT" dirty="0"/>
              <a:t>ricordi e quelli </a:t>
            </a:r>
            <a:r>
              <a:rPr lang="it-IT" dirty="0" smtClean="0"/>
              <a:t>acquisiti </a:t>
            </a:r>
            <a:r>
              <a:rPr lang="it-IT" dirty="0"/>
              <a:t>alla vostra </a:t>
            </a:r>
            <a:r>
              <a:rPr lang="it-IT" dirty="0" smtClean="0"/>
              <a:t>età, quando la mente è come una «carta assorbente», sono </a:t>
            </a:r>
            <a:r>
              <a:rPr lang="it-IT" dirty="0"/>
              <a:t>quelli </a:t>
            </a:r>
            <a:r>
              <a:rPr lang="it-IT" dirty="0" smtClean="0"/>
              <a:t>che si conserveranno </a:t>
            </a:r>
            <a:r>
              <a:rPr lang="it-IT" dirty="0"/>
              <a:t>meglio.</a:t>
            </a:r>
          </a:p>
        </p:txBody>
      </p:sp>
    </p:spTree>
    <p:extLst>
      <p:ext uri="{BB962C8B-B14F-4D97-AF65-F5344CB8AC3E}">
        <p14:creationId xmlns:p14="http://schemas.microsoft.com/office/powerpoint/2010/main" val="274390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</TotalTime>
  <Words>109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Organico</vt:lpstr>
      <vt:lpstr>Un  ragazzino durante la guerra</vt:lpstr>
      <vt:lpstr>Signor Domenico, quando parte il suo racconto e  quando finisce ?</vt:lpstr>
      <vt:lpstr>Che cos’era il Bollettino di guerra ?</vt:lpstr>
      <vt:lpstr>Cosa si ricorda dell’invasione in Grecia?</vt:lpstr>
      <vt:lpstr>Si ricorda dei bombardamenti avvenuti in Umbria ?</vt:lpstr>
      <vt:lpstr>Quali erano i problemi a quel tempo ?</vt:lpstr>
      <vt:lpstr>Per quanto tempo ha vissuto con la sua famiglia  ad Agello ?</vt:lpstr>
      <vt:lpstr>Che effetto le ha fatto entrare in contatto  con la cultura americana ?</vt:lpstr>
      <vt:lpstr>Come fa a ricordarsi tutto ?</vt:lpstr>
      <vt:lpstr>Alla fine…</vt:lpstr>
      <vt:lpstr>Presentazione standard di PowerPoint</vt:lpstr>
      <vt:lpstr>di Caterina Pioppi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Intervista: un  ragazzino durante la guerra</dc:title>
  <dc:creator>Caterina Pioppi</dc:creator>
  <cp:lastModifiedBy>Utente</cp:lastModifiedBy>
  <cp:revision>29</cp:revision>
  <dcterms:created xsi:type="dcterms:W3CDTF">2018-05-21T18:24:42Z</dcterms:created>
  <dcterms:modified xsi:type="dcterms:W3CDTF">2018-06-01T15:00:01Z</dcterms:modified>
</cp:coreProperties>
</file>